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21/05/2018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21/05/2018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21/05/2018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21/05/2018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21/05/2018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21/05/2018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21/05/2018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21/05/2018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21/05/2018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21/05/2018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21/05/2018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t>21/05/2018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haveta à direita 4"/>
          <p:cNvSpPr/>
          <p:nvPr/>
        </p:nvSpPr>
        <p:spPr>
          <a:xfrm>
            <a:off x="7030991" y="811850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haveta à direita 5"/>
          <p:cNvSpPr/>
          <p:nvPr/>
        </p:nvSpPr>
        <p:spPr>
          <a:xfrm>
            <a:off x="7039225" y="1773288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haveta à direita 6"/>
          <p:cNvSpPr/>
          <p:nvPr/>
        </p:nvSpPr>
        <p:spPr>
          <a:xfrm>
            <a:off x="7040008" y="2883281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haveta à direita 7"/>
          <p:cNvSpPr/>
          <p:nvPr/>
        </p:nvSpPr>
        <p:spPr>
          <a:xfrm>
            <a:off x="7053152" y="4215043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7302837" y="795106"/>
            <a:ext cx="2767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Barra de cofinanciamento</a:t>
            </a:r>
            <a:r>
              <a:rPr lang="pt-PT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(confirme </a:t>
            </a:r>
            <a:r>
              <a:rPr lang="pt-PT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 programa </a:t>
            </a:r>
            <a:r>
              <a:rPr lang="pt-PT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 o fundo da União </a:t>
            </a:r>
            <a:r>
              <a:rPr lang="pt-PT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pt-PT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uropeia que cofinancia o projeto para selecionar a barra de cofinanciamento correta)</a:t>
            </a:r>
            <a:endParaRPr lang="pt-PT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319310" y="2016418"/>
            <a:ext cx="2767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Identificação do projeto</a:t>
            </a:r>
            <a:endParaRPr lang="pt-PT" sz="1200" dirty="0"/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60031" y="1690381"/>
            <a:ext cx="45373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Designação do projeto </a:t>
            </a:r>
            <a:r>
              <a:rPr lang="pt-PT" sz="1100" dirty="0" smtClean="0"/>
              <a:t>|O grupo Moura, Silva &amp; Filhos move montanhas, também na Internacionalização</a:t>
            </a:r>
            <a:r>
              <a:rPr lang="pt-PT" sz="1100" dirty="0" smtClean="0"/>
              <a:t/>
            </a:r>
            <a:br>
              <a:rPr lang="pt-PT" sz="1100" dirty="0" smtClean="0"/>
            </a:br>
            <a:r>
              <a:rPr lang="pt-PT" sz="1100" dirty="0" smtClean="0"/>
              <a:t>Código do projeto </a:t>
            </a:r>
            <a:r>
              <a:rPr lang="pt-PT" sz="1100" smtClean="0"/>
              <a:t>|</a:t>
            </a:r>
            <a:r>
              <a:rPr lang="pt-PT" sz="1100" smtClean="0"/>
              <a:t>NORTE-02-0752-FEDER-013878</a:t>
            </a:r>
            <a:endParaRPr lang="pt-PT" sz="1100" dirty="0" smtClean="0"/>
          </a:p>
          <a:p>
            <a:r>
              <a:rPr lang="pt-PT" sz="1100" dirty="0" smtClean="0"/>
              <a:t>Objetivo principal|</a:t>
            </a:r>
            <a:r>
              <a:rPr lang="pt-PT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Reforçar a Competitividade</a:t>
            </a:r>
            <a:endParaRPr lang="pt-PT" sz="900" dirty="0" smtClean="0"/>
          </a:p>
          <a:p>
            <a:r>
              <a:rPr lang="pt-PT" sz="1100" dirty="0" smtClean="0"/>
              <a:t>Região de intervenção |NORTE – Póvoa de Lanhoso</a:t>
            </a:r>
          </a:p>
          <a:p>
            <a:r>
              <a:rPr lang="pt-PT" sz="1100" dirty="0" smtClean="0"/>
              <a:t>Entidade beneficiária </a:t>
            </a:r>
            <a:r>
              <a:rPr lang="pt-PT" sz="1100" dirty="0"/>
              <a:t>|MOURA, SILVA &amp; FILHOS S.A.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7273998" y="3129082"/>
            <a:ext cx="2767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Notificação de aprovação</a:t>
            </a:r>
            <a:endParaRPr lang="pt-PT" sz="12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160031" y="31633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60031" y="2759066"/>
            <a:ext cx="453733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Data de aprovação 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26-01-2016</a:t>
            </a:r>
            <a:endParaRPr lang="pt-PT" sz="900" dirty="0" smtClean="0"/>
          </a:p>
          <a:p>
            <a:r>
              <a:rPr lang="pt-PT" sz="1100" dirty="0" smtClean="0"/>
              <a:t>Data de início 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01-01-2016</a:t>
            </a:r>
            <a:r>
              <a:rPr lang="pt-PT" sz="1100" dirty="0" smtClean="0"/>
              <a:t/>
            </a:r>
            <a:br>
              <a:rPr lang="pt-PT" sz="1100" dirty="0" smtClean="0"/>
            </a:br>
            <a:r>
              <a:rPr lang="pt-PT" sz="1100" dirty="0" smtClean="0"/>
              <a:t>Data de conclusão 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30-09-2018</a:t>
            </a:r>
            <a:endParaRPr lang="pt-PT" sz="900" dirty="0" smtClean="0"/>
          </a:p>
          <a:p>
            <a:r>
              <a:rPr lang="pt-PT" sz="1100" dirty="0" smtClean="0"/>
              <a:t>Custo total elegível | 514,705,00€</a:t>
            </a:r>
          </a:p>
          <a:p>
            <a:r>
              <a:rPr lang="pt-PT" sz="1100" dirty="0" smtClean="0"/>
              <a:t>Apoio financeiro da União Europeia | FEDER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231,617,25 EUR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7302828" y="4361238"/>
            <a:ext cx="2767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Descrição do projeto, com eventual monitorização do nível de execução</a:t>
            </a:r>
            <a:endParaRPr lang="pt-PT" sz="12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160031" y="4379264"/>
            <a:ext cx="31904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Descrição do Projeto: O projeto visa a tomada de várias ações com vista ao reforço da internacionalização da empresa</a:t>
            </a:r>
          </a:p>
          <a:p>
            <a:r>
              <a:rPr lang="pt-PT" sz="1100" dirty="0" smtClean="0"/>
              <a:t>Objetivos: Presença na WEB; Prospeção e Presença nos mercados internacionais; Desenvolver Marketing Internacional; Certificações específicas para os mercados internacionais; Criação de 2 </a:t>
            </a:r>
            <a:r>
              <a:rPr lang="pt-PT" sz="1100" smtClean="0"/>
              <a:t>PT especializados</a:t>
            </a:r>
            <a:endParaRPr lang="pt-PT" sz="11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160031" y="5920831"/>
            <a:ext cx="4475547" cy="1076894"/>
          </a:xfrm>
          <a:prstGeom prst="rect">
            <a:avLst/>
          </a:prstGeom>
          <a:noFill/>
          <a:ln w="31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7368729" y="5836515"/>
            <a:ext cx="2767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Fotos, vídeos e outros suportes audiovisuais</a:t>
            </a:r>
            <a:endParaRPr lang="pt-PT" sz="1200" dirty="0"/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2362" y="5683502"/>
            <a:ext cx="158510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125</Words>
  <Application>Microsoft Office PowerPoint</Application>
  <PresentationFormat>Ecrã Panorâmico</PresentationFormat>
  <Paragraphs>15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Utilizador do Windows</cp:lastModifiedBy>
  <cp:revision>28</cp:revision>
  <dcterms:created xsi:type="dcterms:W3CDTF">2016-05-05T08:41:36Z</dcterms:created>
  <dcterms:modified xsi:type="dcterms:W3CDTF">2018-05-21T15:44:34Z</dcterms:modified>
</cp:coreProperties>
</file>